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4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00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87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032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4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48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9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750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3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74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3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53066-2D56-44CD-90DF-E649181F6EC5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8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6" t="35278" r="71979" b="29444"/>
          <a:stretch/>
        </p:blipFill>
        <p:spPr bwMode="auto">
          <a:xfrm>
            <a:off x="1524000" y="1371600"/>
            <a:ext cx="6330240" cy="426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3443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2334" r="50833" b="6000"/>
          <a:stretch/>
        </p:blipFill>
        <p:spPr bwMode="auto">
          <a:xfrm>
            <a:off x="304800" y="1047749"/>
            <a:ext cx="8534400" cy="522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316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t="15666" r="50938" b="4667"/>
          <a:stretch/>
        </p:blipFill>
        <p:spPr bwMode="auto">
          <a:xfrm>
            <a:off x="119961" y="838200"/>
            <a:ext cx="9043089" cy="5457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630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McGee</dc:creator>
  <cp:lastModifiedBy>Elizabeth McGee</cp:lastModifiedBy>
  <cp:revision>1</cp:revision>
  <dcterms:created xsi:type="dcterms:W3CDTF">2012-02-07T13:47:56Z</dcterms:created>
  <dcterms:modified xsi:type="dcterms:W3CDTF">2012-02-07T13:52:37Z</dcterms:modified>
</cp:coreProperties>
</file>